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4" r:id="rId3"/>
    <p:sldId id="265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20/08/2014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Employee’s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SITUATION #1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3005377"/>
            <a:ext cx="2908190" cy="1427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hours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29058" y="3005376"/>
            <a:ext cx="2908190" cy="1427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salary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172317" y="3005377"/>
            <a:ext cx="2908190" cy="142722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Can’t raise dependents</a:t>
            </a:r>
          </a:p>
          <a:p>
            <a:pPr algn="ctr"/>
            <a:r>
              <a:rPr lang="en-US" dirty="0" smtClean="0"/>
              <a:t>at home!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776960" y="3546282"/>
            <a:ext cx="469127" cy="33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20218" y="3546281"/>
            <a:ext cx="469127" cy="33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Employee’s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SITUATION #2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3005377"/>
            <a:ext cx="1015779" cy="1427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hours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90744" y="2999644"/>
            <a:ext cx="1015781" cy="1427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salary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011661" y="2999638"/>
            <a:ext cx="1889578" cy="142722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Can’t raise dependents</a:t>
            </a:r>
          </a:p>
          <a:p>
            <a:pPr algn="ctr"/>
            <a:r>
              <a:rPr lang="en-US" dirty="0" smtClean="0"/>
              <a:t>at home!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776960" y="3546282"/>
            <a:ext cx="469127" cy="33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95428" y="3546277"/>
            <a:ext cx="469127" cy="33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94888" y="2999637"/>
            <a:ext cx="1551739" cy="14272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Entertained</a:t>
            </a:r>
          </a:p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1780502" y="3427010"/>
            <a:ext cx="631318" cy="572494"/>
          </a:xfrm>
          <a:prstGeom prst="mathPlus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20358" y="2999642"/>
            <a:ext cx="1580803" cy="14272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Unnecessary expenses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8421847" y="3546277"/>
            <a:ext cx="469127" cy="33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Business's and GOVERNMENT’s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8212"/>
            <a:ext cx="10394707" cy="3776373"/>
          </a:xfrm>
        </p:spPr>
        <p:txBody>
          <a:bodyPr/>
          <a:lstStyle/>
          <a:p>
            <a:r>
              <a:rPr lang="en-US" dirty="0" smtClean="0"/>
              <a:t>Situation #1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720712" y="2259718"/>
            <a:ext cx="1771281" cy="142722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Expensive domestic manual labors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06780" y="3613403"/>
            <a:ext cx="469127" cy="3339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08819" y="2193585"/>
            <a:ext cx="1551739" cy="14272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knowledge among employees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411389" y="3947358"/>
            <a:ext cx="1618614" cy="14272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in Non-Manual Labors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9044034">
            <a:off x="6168393" y="3367434"/>
            <a:ext cx="410546" cy="3339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24789" y="2259718"/>
            <a:ext cx="2978290" cy="3114867"/>
            <a:chOff x="227574" y="2311857"/>
            <a:chExt cx="2978290" cy="3114867"/>
          </a:xfrm>
        </p:grpSpPr>
        <p:sp>
          <p:nvSpPr>
            <p:cNvPr id="5" name="Rounded Rectangle 4"/>
            <p:cNvSpPr/>
            <p:nvPr/>
          </p:nvSpPr>
          <p:spPr>
            <a:xfrm>
              <a:off x="2103585" y="2311859"/>
              <a:ext cx="1102279" cy="14272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High salary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7574" y="2311857"/>
              <a:ext cx="1102280" cy="14272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Less hours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0449" y="3999497"/>
              <a:ext cx="1315338" cy="14272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Education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4" idx="2"/>
              <a:endCxn id="14" idx="0"/>
            </p:cNvCxnSpPr>
            <p:nvPr/>
          </p:nvCxnSpPr>
          <p:spPr>
            <a:xfrm>
              <a:off x="778714" y="3739086"/>
              <a:ext cx="889404" cy="260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0"/>
              <a:endCxn id="5" idx="2"/>
            </p:cNvCxnSpPr>
            <p:nvPr/>
          </p:nvCxnSpPr>
          <p:spPr>
            <a:xfrm flipV="1">
              <a:off x="1668118" y="3739086"/>
              <a:ext cx="986607" cy="260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4" idx="3"/>
            </p:cNvCxnSpPr>
            <p:nvPr/>
          </p:nvCxnSpPr>
          <p:spPr>
            <a:xfrm flipH="1">
              <a:off x="1329854" y="3025471"/>
              <a:ext cx="7622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Arrow 24"/>
          <p:cNvSpPr/>
          <p:nvPr/>
        </p:nvSpPr>
        <p:spPr>
          <a:xfrm rot="2567230">
            <a:off x="6193671" y="3921988"/>
            <a:ext cx="387801" cy="3177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20712" y="3947357"/>
            <a:ext cx="1771281" cy="142722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to hire foreign manual labors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9" idx="2"/>
            <a:endCxn id="11" idx="0"/>
          </p:cNvCxnSpPr>
          <p:nvPr/>
        </p:nvCxnSpPr>
        <p:spPr>
          <a:xfrm>
            <a:off x="5184689" y="3620812"/>
            <a:ext cx="36007" cy="326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636575" y="2623473"/>
            <a:ext cx="946206" cy="6997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worst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9727363" y="2259718"/>
            <a:ext cx="1754320" cy="142722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Lack of </a:t>
            </a:r>
          </a:p>
          <a:p>
            <a:pPr algn="ctr"/>
            <a:r>
              <a:rPr lang="en-US" dirty="0" smtClean="0"/>
              <a:t>manual labors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8636575" y="4329169"/>
            <a:ext cx="946206" cy="6997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worst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9727363" y="3947356"/>
            <a:ext cx="1754320" cy="142722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Business's and GOVERNMENT’s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8212"/>
            <a:ext cx="10394707" cy="3776373"/>
          </a:xfrm>
        </p:spPr>
        <p:txBody>
          <a:bodyPr/>
          <a:lstStyle/>
          <a:p>
            <a:r>
              <a:rPr lang="en-US" dirty="0" smtClean="0"/>
              <a:t>Situation #2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2424968" y="3435503"/>
            <a:ext cx="4996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4163420" y="3366634"/>
            <a:ext cx="469127" cy="3339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16312" y="2721888"/>
            <a:ext cx="2409257" cy="1427229"/>
            <a:chOff x="227574" y="2311857"/>
            <a:chExt cx="2409257" cy="1427229"/>
          </a:xfrm>
        </p:grpSpPr>
        <p:sp>
          <p:nvSpPr>
            <p:cNvPr id="5" name="Rounded Rectangle 4"/>
            <p:cNvSpPr/>
            <p:nvPr/>
          </p:nvSpPr>
          <p:spPr>
            <a:xfrm>
              <a:off x="1534552" y="2311857"/>
              <a:ext cx="1102279" cy="14272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Same amount of manual labors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7574" y="2311857"/>
              <a:ext cx="808656" cy="14272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Less hours</a:t>
              </a:r>
              <a:endParaRPr lang="en-US" dirty="0"/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6781926" y="3197811"/>
            <a:ext cx="946206" cy="6997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worst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766169" y="1660731"/>
            <a:ext cx="1745183" cy="3776827"/>
            <a:chOff x="3616263" y="1757281"/>
            <a:chExt cx="1745183" cy="3776827"/>
          </a:xfrm>
        </p:grpSpPr>
        <p:sp>
          <p:nvSpPr>
            <p:cNvPr id="39" name="Rounded Rectangle 38"/>
            <p:cNvSpPr/>
            <p:nvPr/>
          </p:nvSpPr>
          <p:spPr>
            <a:xfrm>
              <a:off x="3616263" y="1757281"/>
              <a:ext cx="1745183" cy="377682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60844" y="1814925"/>
              <a:ext cx="1447259" cy="106409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Technology involved.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61996" y="3106378"/>
              <a:ext cx="1446108" cy="104756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Spend $$$$$ in technology.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760845" y="4429926"/>
              <a:ext cx="1447259" cy="104756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Raising in product price.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9" idx="2"/>
              <a:endCxn id="11" idx="0"/>
            </p:cNvCxnSpPr>
            <p:nvPr/>
          </p:nvCxnSpPr>
          <p:spPr>
            <a:xfrm>
              <a:off x="4484474" y="2879022"/>
              <a:ext cx="576" cy="2273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2"/>
              <a:endCxn id="28" idx="0"/>
            </p:cNvCxnSpPr>
            <p:nvPr/>
          </p:nvCxnSpPr>
          <p:spPr>
            <a:xfrm flipH="1">
              <a:off x="4484475" y="4153947"/>
              <a:ext cx="575" cy="27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998706" y="1765201"/>
            <a:ext cx="1886368" cy="3536820"/>
            <a:chOff x="8687279" y="1837765"/>
            <a:chExt cx="1886368" cy="3536820"/>
          </a:xfrm>
        </p:grpSpPr>
        <p:sp>
          <p:nvSpPr>
            <p:cNvPr id="49" name="Rounded Rectangle 48"/>
            <p:cNvSpPr/>
            <p:nvPr/>
          </p:nvSpPr>
          <p:spPr>
            <a:xfrm>
              <a:off x="8687279" y="1837765"/>
              <a:ext cx="1886368" cy="35368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760009" y="1906319"/>
              <a:ext cx="1754320" cy="3400548"/>
              <a:chOff x="8760009" y="1906319"/>
              <a:chExt cx="1754320" cy="3400548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8760009" y="1906319"/>
                <a:ext cx="1754320" cy="142722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Manual labors cannot afford basic needs.</a:t>
                </a:r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8760009" y="3879640"/>
                <a:ext cx="1754320" cy="1427227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POVERTY!</a:t>
                </a:r>
                <a:endParaRPr lang="en-US" dirty="0"/>
              </a:p>
            </p:txBody>
          </p:sp>
          <p:cxnSp>
            <p:nvCxnSpPr>
              <p:cNvPr id="47" name="Straight Arrow Connector 46"/>
              <p:cNvCxnSpPr>
                <a:stCxn id="35" idx="2"/>
                <a:endCxn id="37" idx="0"/>
              </p:cNvCxnSpPr>
              <p:nvPr/>
            </p:nvCxnSpPr>
            <p:spPr>
              <a:xfrm>
                <a:off x="9637169" y="3333546"/>
                <a:ext cx="0" cy="5460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2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182</TotalTime>
  <Words>108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Employee’s pov</vt:lpstr>
      <vt:lpstr>Employee’s pov</vt:lpstr>
      <vt:lpstr>Business's and GOVERNMENT’s pov</vt:lpstr>
      <vt:lpstr>Business's and GOVERNMENT’s pov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hours</dc:title>
  <dc:creator>ACER</dc:creator>
  <cp:lastModifiedBy>ACER</cp:lastModifiedBy>
  <cp:revision>16</cp:revision>
  <dcterms:created xsi:type="dcterms:W3CDTF">2014-08-19T12:36:47Z</dcterms:created>
  <dcterms:modified xsi:type="dcterms:W3CDTF">2014-08-20T02:39:30Z</dcterms:modified>
</cp:coreProperties>
</file>