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37" d="100"/>
          <a:sy n="37" d="100"/>
        </p:scale>
        <p:origin x="3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0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1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7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9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5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6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0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4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F91A-ACC3-4CEF-86A0-CEC14421B834}" type="datetimeFigureOut">
              <a:rPr lang="en-US" smtClean="0"/>
              <a:t>19/01/2015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CA31B-3A07-4DE5-84AF-B90C144D4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0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xì</a:t>
            </a:r>
            <a:r>
              <a:rPr lang="en-US" dirty="0" smtClean="0"/>
              <a:t>: </a:t>
            </a:r>
            <a:r>
              <a:rPr lang="en-US" dirty="0" err="1" smtClean="0"/>
              <a:t>xưa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nay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9475"/>
            <a:ext cx="5648864" cy="3229454"/>
          </a:xfrm>
        </p:spPr>
        <p:txBody>
          <a:bodyPr/>
          <a:lstStyle/>
          <a:p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dịp</a:t>
            </a:r>
            <a:r>
              <a:rPr lang="en-US" dirty="0" smtClean="0"/>
              <a:t> </a:t>
            </a:r>
            <a:r>
              <a:rPr lang="en-US" dirty="0" err="1" smtClean="0"/>
              <a:t>Tết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, </a:t>
            </a: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đỡ</a:t>
            </a:r>
            <a:r>
              <a:rPr lang="en-US" dirty="0" smtClean="0"/>
              <a:t> </a:t>
            </a:r>
            <a:r>
              <a:rPr lang="en-US" dirty="0" err="1" smtClean="0"/>
              <a:t>cộng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xung</a:t>
            </a:r>
            <a:r>
              <a:rPr lang="en-US" dirty="0" smtClean="0"/>
              <a:t> </a:t>
            </a:r>
            <a:r>
              <a:rPr lang="en-US" dirty="0" err="1" smtClean="0"/>
              <a:t>quanh</a:t>
            </a:r>
            <a:r>
              <a:rPr lang="en-US" dirty="0" smtClean="0"/>
              <a:t> </a:t>
            </a:r>
            <a:r>
              <a:rPr lang="en-US" dirty="0" err="1" smtClean="0"/>
              <a:t>họ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xì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nghèo</a:t>
            </a:r>
            <a:r>
              <a:rPr lang="en-US" dirty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Mái</a:t>
            </a:r>
            <a:r>
              <a:rPr lang="en-US" dirty="0" smtClean="0"/>
              <a:t> </a:t>
            </a:r>
            <a:r>
              <a:rPr lang="en-US" dirty="0" err="1" smtClean="0"/>
              <a:t>ấm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endParaRPr lang="en-US" dirty="0" smtClean="0"/>
          </a:p>
          <a:p>
            <a:pPr lvl="1"/>
            <a:r>
              <a:rPr lang="en-US" dirty="0" err="1" smtClean="0"/>
              <a:t>Trại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phố</a:t>
            </a:r>
            <a:endParaRPr lang="en-US" dirty="0" smtClean="0"/>
          </a:p>
          <a:p>
            <a:pPr lvl="1"/>
            <a:r>
              <a:rPr lang="en-US" dirty="0" err="1" smtClean="0"/>
              <a:t>V.v</a:t>
            </a:r>
            <a:r>
              <a:rPr lang="en-US" dirty="0" smtClean="0"/>
              <a:t>…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172" name="Picture 4" descr="http://tiengchuong.vn/Uploaded/nguyenthilananh/2014_10_03/tre%20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360" y="2551832"/>
            <a:ext cx="4538440" cy="298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4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260" y="2484406"/>
            <a:ext cx="5194540" cy="3485521"/>
          </a:xfrm>
        </p:spPr>
        <p:txBody>
          <a:bodyPr/>
          <a:lstStyle/>
          <a:p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,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nguyện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thuận</a:t>
            </a:r>
            <a:r>
              <a:rPr lang="en-US" dirty="0" smtClean="0"/>
              <a:t> </a:t>
            </a:r>
            <a:r>
              <a:rPr lang="en-US" dirty="0" err="1" smtClean="0"/>
              <a:t>buồm</a:t>
            </a:r>
            <a:r>
              <a:rPr lang="en-US" dirty="0" smtClean="0"/>
              <a:t> </a:t>
            </a:r>
            <a:r>
              <a:rPr lang="en-US" dirty="0" err="1" smtClean="0"/>
              <a:t>xuôi</a:t>
            </a:r>
            <a:r>
              <a:rPr lang="en-US" dirty="0" smtClean="0"/>
              <a:t> </a:t>
            </a:r>
            <a:r>
              <a:rPr lang="en-US" dirty="0" err="1" smtClean="0"/>
              <a:t>gió</a:t>
            </a:r>
            <a:r>
              <a:rPr lang="en-US" dirty="0" smtClean="0"/>
              <a:t>,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viếng</a:t>
            </a:r>
            <a:r>
              <a:rPr lang="en-US" dirty="0" smtClean="0"/>
              <a:t> </a:t>
            </a:r>
            <a:r>
              <a:rPr lang="en-US" dirty="0" err="1" smtClean="0"/>
              <a:t>chùa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bỏ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thùng</a:t>
            </a:r>
            <a:r>
              <a:rPr lang="en-US" dirty="0" smtClean="0"/>
              <a:t> </a:t>
            </a:r>
            <a:r>
              <a:rPr lang="en-US" dirty="0" err="1" smtClean="0"/>
              <a:t>quyên</a:t>
            </a:r>
            <a:r>
              <a:rPr lang="en-US" dirty="0" smtClean="0"/>
              <a:t> </a:t>
            </a:r>
            <a:r>
              <a:rPr lang="en-US" dirty="0" err="1" smtClean="0"/>
              <a:t>góp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nho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đức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đời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http://farm9.staticflickr.com/8325/8397844039_3a95c5ded4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01" y="2225616"/>
            <a:ext cx="5334459" cy="355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1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tuế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”: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xâu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con </a:t>
            </a:r>
            <a:r>
              <a:rPr lang="en-US" dirty="0" err="1" smtClean="0"/>
              <a:t>rồng</a:t>
            </a:r>
            <a:r>
              <a:rPr lang="en-US" dirty="0" smtClean="0"/>
              <a:t>,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, </a:t>
            </a:r>
            <a:r>
              <a:rPr lang="en-US" dirty="0" err="1" smtClean="0"/>
              <a:t>v.v</a:t>
            </a:r>
            <a:r>
              <a:rPr lang="en-US" dirty="0" smtClean="0"/>
              <a:t>…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giường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/>
              <a:t>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gối</a:t>
            </a:r>
            <a:r>
              <a:rPr lang="en-US" dirty="0" smtClean="0"/>
              <a:t> </a:t>
            </a:r>
            <a:r>
              <a:rPr lang="en-US" dirty="0" err="1" smtClean="0"/>
              <a:t>ngủ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xua</a:t>
            </a:r>
            <a:r>
              <a:rPr lang="en-US" dirty="0" smtClean="0"/>
              <a:t> </a:t>
            </a:r>
            <a:r>
              <a:rPr lang="en-US" dirty="0" err="1" smtClean="0"/>
              <a:t>đuổi</a:t>
            </a:r>
            <a:r>
              <a:rPr lang="en-US" dirty="0" smtClean="0"/>
              <a:t> </a:t>
            </a:r>
            <a:r>
              <a:rPr lang="en-US" dirty="0" err="1" smtClean="0"/>
              <a:t>tà</a:t>
            </a:r>
            <a:r>
              <a:rPr lang="en-US" dirty="0" smtClean="0"/>
              <a:t> ma. </a:t>
            </a:r>
          </a:p>
          <a:p>
            <a:pPr lvl="1"/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xưa</a:t>
            </a:r>
            <a:r>
              <a:rPr lang="en-US" dirty="0" smtClean="0"/>
              <a:t>, </a:t>
            </a:r>
            <a:r>
              <a:rPr lang="en-US" dirty="0" err="1" smtClean="0"/>
              <a:t>cứ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thừa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,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quái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tật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. </a:t>
            </a:r>
            <a:r>
              <a:rPr lang="en-US" dirty="0" err="1" smtClean="0"/>
              <a:t>Tết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ấy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8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dạo</a:t>
            </a:r>
            <a:r>
              <a:rPr lang="en-US" dirty="0" smtClean="0"/>
              <a:t>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cặp</a:t>
            </a:r>
            <a:r>
              <a:rPr lang="en-US" dirty="0" smtClean="0"/>
              <a:t> </a:t>
            </a:r>
            <a:r>
              <a:rPr lang="en-US" dirty="0" err="1" smtClean="0"/>
              <a:t>vợ</a:t>
            </a:r>
            <a:r>
              <a:rPr lang="en-US" dirty="0" smtClean="0"/>
              <a:t> </a:t>
            </a:r>
            <a:r>
              <a:rPr lang="en-US" dirty="0" err="1" smtClean="0"/>
              <a:t>chồng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50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trai</a:t>
            </a:r>
            <a:r>
              <a:rPr lang="en-US" dirty="0" smtClean="0"/>
              <a:t>.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rằng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trai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quái</a:t>
            </a:r>
            <a:r>
              <a:rPr lang="en-US" dirty="0" smtClean="0"/>
              <a:t> </a:t>
            </a:r>
            <a:r>
              <a:rPr lang="en-US" dirty="0" err="1" smtClean="0"/>
              <a:t>quấy</a:t>
            </a:r>
            <a:r>
              <a:rPr lang="en-US" dirty="0" smtClean="0"/>
              <a:t> </a:t>
            </a:r>
            <a:r>
              <a:rPr lang="en-US" dirty="0" err="1" smtClean="0"/>
              <a:t>phá</a:t>
            </a:r>
            <a:r>
              <a:rPr lang="en-US" dirty="0" smtClean="0"/>
              <a:t>, 8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liền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8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xu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/>
              <a:t> </a:t>
            </a:r>
            <a:r>
              <a:rPr lang="en-US" dirty="0" err="1" smtClean="0"/>
              <a:t>cặp</a:t>
            </a:r>
            <a:r>
              <a:rPr lang="en-US" dirty="0" smtClean="0"/>
              <a:t> </a:t>
            </a:r>
            <a:r>
              <a:rPr lang="en-US" dirty="0" err="1" smtClean="0"/>
              <a:t>vợ</a:t>
            </a:r>
            <a:r>
              <a:rPr lang="en-US" dirty="0" smtClean="0"/>
              <a:t> </a:t>
            </a:r>
            <a:r>
              <a:rPr lang="en-US" dirty="0" err="1" smtClean="0"/>
              <a:t>chồng</a:t>
            </a:r>
            <a:r>
              <a:rPr lang="en-US" dirty="0" smtClean="0"/>
              <a:t> </a:t>
            </a:r>
            <a:r>
              <a:rPr lang="en-US" dirty="0" err="1" smtClean="0"/>
              <a:t>kia</a:t>
            </a:r>
            <a:r>
              <a:rPr lang="en-US" dirty="0" smtClean="0"/>
              <a:t> </a:t>
            </a:r>
            <a:r>
              <a:rPr lang="en-US" dirty="0" err="1" smtClean="0"/>
              <a:t>gói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đỏ</a:t>
            </a:r>
            <a:r>
              <a:rPr lang="en-US" dirty="0" smtClean="0"/>
              <a:t>.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quái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ngang</a:t>
            </a:r>
            <a:r>
              <a:rPr lang="en-US" dirty="0" smtClean="0"/>
              <a:t> qua, ý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quấy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trai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đỏ</a:t>
            </a:r>
            <a:r>
              <a:rPr lang="en-US" dirty="0" smtClean="0"/>
              <a:t> </a:t>
            </a:r>
            <a:r>
              <a:rPr lang="en-US" dirty="0" err="1" smtClean="0"/>
              <a:t>lóe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ánh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 </a:t>
            </a:r>
            <a:r>
              <a:rPr lang="en-US" dirty="0" err="1" smtClean="0"/>
              <a:t>chói</a:t>
            </a:r>
            <a:r>
              <a:rPr lang="en-US" dirty="0" smtClean="0"/>
              <a:t>, </a:t>
            </a:r>
            <a:r>
              <a:rPr lang="en-US" dirty="0" err="1" smtClean="0"/>
              <a:t>khiến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hoàng</a:t>
            </a:r>
            <a:r>
              <a:rPr lang="en-US" dirty="0" smtClean="0"/>
              <a:t> </a:t>
            </a:r>
            <a:r>
              <a:rPr lang="en-US" dirty="0" err="1" smtClean="0"/>
              <a:t>bỏ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.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,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xì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đỏ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/>
              <a:t> </a:t>
            </a:r>
            <a:r>
              <a:rPr lang="en-US" dirty="0" err="1" smtClean="0"/>
              <a:t>mừng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,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mừng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1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xưa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0" y="1825625"/>
            <a:ext cx="4883989" cy="4351338"/>
          </a:xfrm>
        </p:spPr>
        <p:txBody>
          <a:bodyPr/>
          <a:lstStyle/>
          <a:p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xì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mừng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dành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/>
              <a:t> </a:t>
            </a:r>
            <a:r>
              <a:rPr lang="en-US" b="1" u="sng" dirty="0" err="1" smtClean="0"/>
              <a:t>em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nhỏ</a:t>
            </a:r>
            <a:r>
              <a:rPr lang="en-US" dirty="0" smtClean="0"/>
              <a:t>.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món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đỏ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họa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,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xưa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trưng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may </a:t>
            </a:r>
            <a:r>
              <a:rPr lang="en-US" dirty="0" err="1" smtClean="0"/>
              <a:t>mắn</a:t>
            </a:r>
            <a:r>
              <a:rPr lang="en-US" dirty="0" smtClean="0"/>
              <a:t>.</a:t>
            </a:r>
          </a:p>
        </p:txBody>
      </p:sp>
      <p:pic>
        <p:nvPicPr>
          <p:cNvPr id="1026" name="Picture 2" descr="http://catmimat.net/wp-content/uploads/nguoiduatin-06060112DOOLThangMB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631610" cy="403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xưa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86555" cy="4351338"/>
          </a:xfrm>
        </p:spPr>
        <p:txBody>
          <a:bodyPr/>
          <a:lstStyle/>
          <a:p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 </a:t>
            </a:r>
            <a:r>
              <a:rPr lang="en-US" dirty="0" err="1" smtClean="0"/>
              <a:t>mồng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Tết</a:t>
            </a:r>
            <a:r>
              <a:rPr lang="en-US" dirty="0" smtClean="0"/>
              <a:t>,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sum </a:t>
            </a:r>
            <a:r>
              <a:rPr lang="en-US" dirty="0" err="1" smtClean="0"/>
              <a:t>họp</a:t>
            </a:r>
            <a:r>
              <a:rPr lang="en-US" dirty="0" smtClean="0"/>
              <a:t>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en-US" dirty="0" err="1" smtClean="0"/>
              <a:t>phía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 </a:t>
            </a:r>
            <a:r>
              <a:rPr lang="en-US" dirty="0" err="1" smtClean="0"/>
              <a:t>cả</a:t>
            </a:r>
            <a:r>
              <a:rPr lang="en-US" dirty="0" smtClean="0"/>
              <a:t>/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/</a:t>
            </a:r>
            <a:r>
              <a:rPr lang="en-US" dirty="0" err="1" smtClean="0"/>
              <a:t>cháu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</a:t>
            </a:r>
            <a:r>
              <a:rPr lang="en-US" dirty="0" err="1" smtClean="0"/>
              <a:t>tôn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chúc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,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út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chúc</a:t>
            </a:r>
            <a:r>
              <a:rPr lang="en-US" dirty="0" smtClean="0"/>
              <a:t> </a:t>
            </a:r>
            <a:r>
              <a:rPr lang="en-US" dirty="0" err="1" smtClean="0"/>
              <a:t>ông</a:t>
            </a:r>
            <a:r>
              <a:rPr lang="en-US" dirty="0" smtClean="0"/>
              <a:t> </a:t>
            </a:r>
            <a:r>
              <a:rPr lang="en-US" dirty="0" err="1" smtClean="0"/>
              <a:t>bà</a:t>
            </a:r>
            <a:r>
              <a:rPr lang="en-US" dirty="0" smtClean="0"/>
              <a:t>, cha, </a:t>
            </a:r>
            <a:r>
              <a:rPr lang="en-US" dirty="0" err="1" smtClean="0"/>
              <a:t>mẹ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khỏe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lành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 </a:t>
            </a:r>
            <a:r>
              <a:rPr lang="en-US" dirty="0" err="1" smtClean="0"/>
              <a:t>mồng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Tết</a:t>
            </a:r>
            <a:r>
              <a:rPr lang="en-US" dirty="0" smtClean="0"/>
              <a:t>,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sum </a:t>
            </a:r>
            <a:r>
              <a:rPr lang="en-US" dirty="0" err="1" smtClean="0"/>
              <a:t>họp</a:t>
            </a:r>
            <a:r>
              <a:rPr lang="en-US" dirty="0" smtClean="0"/>
              <a:t>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en-US" dirty="0" err="1" smtClean="0"/>
              <a:t>phía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Nghi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 descr="http://1.bp.blogspot.com/-PT_KLEoFJ5w/URg5Q1M2rMI/AAAAAAAAAps/NTk7JTsfyn8/s400/xua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145" y="793629"/>
            <a:ext cx="4088621" cy="539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6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xưa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69810" y="1825625"/>
            <a:ext cx="4883989" cy="4351338"/>
          </a:xfrm>
        </p:spPr>
        <p:txBody>
          <a:bodyPr/>
          <a:lstStyle/>
          <a:p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xì</a:t>
            </a:r>
            <a:r>
              <a:rPr lang="en-US" dirty="0" smtClean="0"/>
              <a:t> </a:t>
            </a:r>
            <a:r>
              <a:rPr lang="en-US" dirty="0" err="1" smtClean="0"/>
              <a:t>thuở</a:t>
            </a:r>
            <a:r>
              <a:rPr lang="en-US" dirty="0" smtClean="0"/>
              <a:t> </a:t>
            </a:r>
            <a:r>
              <a:rPr lang="en-US" dirty="0" err="1" smtClean="0"/>
              <a:t>xưa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,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trưng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ý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đẹp</a:t>
            </a:r>
            <a:r>
              <a:rPr lang="en-US" dirty="0" smtClean="0"/>
              <a:t> </a:t>
            </a:r>
            <a:r>
              <a:rPr lang="en-US" dirty="0" err="1" smtClean="0"/>
              <a:t>đẽ</a:t>
            </a:r>
            <a:r>
              <a:rPr lang="en-US" dirty="0" smtClean="0"/>
              <a:t>,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r>
              <a:rPr lang="en-US" dirty="0" smtClean="0"/>
              <a:t>.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kiệm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mừng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sắm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quần</a:t>
            </a:r>
            <a:r>
              <a:rPr lang="en-US" dirty="0" smtClean="0"/>
              <a:t> </a:t>
            </a:r>
            <a:r>
              <a:rPr lang="en-US" dirty="0" err="1" smtClean="0"/>
              <a:t>áo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, </a:t>
            </a:r>
            <a:r>
              <a:rPr lang="en-US" dirty="0" err="1" smtClean="0"/>
              <a:t>chiếc</a:t>
            </a:r>
            <a:r>
              <a:rPr lang="en-US" dirty="0" smtClean="0"/>
              <a:t> </a:t>
            </a:r>
            <a:r>
              <a:rPr lang="en-US" dirty="0" err="1" smtClean="0"/>
              <a:t>cặp</a:t>
            </a:r>
            <a:r>
              <a:rPr lang="en-US" dirty="0" smtClean="0"/>
              <a:t>, </a:t>
            </a:r>
            <a:r>
              <a:rPr lang="en-US" dirty="0" err="1" smtClean="0"/>
              <a:t>v.v</a:t>
            </a:r>
            <a:r>
              <a:rPr lang="en-US" dirty="0" smtClean="0"/>
              <a:t>…</a:t>
            </a:r>
          </a:p>
        </p:txBody>
      </p:sp>
      <p:pic>
        <p:nvPicPr>
          <p:cNvPr id="3074" name="Picture 2" descr="https://encrypted-tbn0.gstatic.com/images?q=tbn:ANd9GcRghtBW_88_Pp1SEpa6nKNeb6qip4QwkStb7oIvelzWW_sMrla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03" y="1825625"/>
            <a:ext cx="4887321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6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Ngày</a:t>
            </a:r>
            <a:r>
              <a:rPr lang="en-US" dirty="0" smtClean="0"/>
              <a:t> nay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5566" cy="4351338"/>
          </a:xfrm>
        </p:spPr>
        <p:txBody>
          <a:bodyPr/>
          <a:lstStyle/>
          <a:p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</a:t>
            </a:r>
            <a:r>
              <a:rPr lang="en-US" dirty="0" err="1" smtClean="0"/>
              <a:t>mừng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endParaRPr lang="en-US" dirty="0" smtClean="0"/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“</a:t>
            </a:r>
            <a:r>
              <a:rPr lang="en-US" dirty="0" err="1" smtClean="0"/>
              <a:t>hối</a:t>
            </a:r>
            <a:r>
              <a:rPr lang="en-US" dirty="0" smtClean="0"/>
              <a:t> </a:t>
            </a:r>
            <a:r>
              <a:rPr lang="en-US" dirty="0" err="1" smtClean="0"/>
              <a:t>lộ</a:t>
            </a:r>
            <a:r>
              <a:rPr lang="en-US" dirty="0" smtClean="0"/>
              <a:t>”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sếp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</a:t>
            </a:r>
            <a:r>
              <a:rPr lang="en-US" dirty="0" err="1" smtClean="0"/>
              <a:t>sếp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xì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dày</a:t>
            </a:r>
            <a:r>
              <a:rPr lang="en-US" dirty="0" smtClean="0"/>
              <a:t> </a:t>
            </a:r>
            <a:r>
              <a:rPr lang="en-US" dirty="0" err="1" smtClean="0"/>
              <a:t>cộm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, </a:t>
            </a:r>
            <a:r>
              <a:rPr lang="en-US" dirty="0" err="1" smtClean="0"/>
              <a:t>mất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ý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:  </a:t>
            </a:r>
            <a:r>
              <a:rPr lang="en-US" dirty="0" err="1" smtClean="0"/>
              <a:t>mua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uy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cha </a:t>
            </a:r>
            <a:r>
              <a:rPr lang="en-US" dirty="0" err="1" smtClean="0"/>
              <a:t>mẹ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cháu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xoa</a:t>
            </a:r>
            <a:r>
              <a:rPr lang="en-US" dirty="0" smtClean="0"/>
              <a:t> </a:t>
            </a:r>
            <a:r>
              <a:rPr lang="en-US" dirty="0" err="1" smtClean="0"/>
              <a:t>dịu</a:t>
            </a:r>
            <a:r>
              <a:rPr lang="en-US" dirty="0" smtClean="0"/>
              <a:t> </a:t>
            </a:r>
            <a:r>
              <a:rPr lang="en-US" dirty="0" err="1" smtClean="0"/>
              <a:t>bớt</a:t>
            </a:r>
            <a:r>
              <a:rPr lang="en-US" dirty="0" smtClean="0"/>
              <a:t> </a:t>
            </a:r>
            <a:r>
              <a:rPr lang="en-US" dirty="0" err="1" smtClean="0"/>
              <a:t>nỗi</a:t>
            </a:r>
            <a:r>
              <a:rPr lang="en-US" dirty="0" smtClean="0"/>
              <a:t> lo </a:t>
            </a:r>
            <a:r>
              <a:rPr lang="en-US" dirty="0" err="1" smtClean="0"/>
              <a:t>âu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đời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hưởng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: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, </a:t>
            </a:r>
            <a:r>
              <a:rPr lang="en-US" dirty="0" err="1" smtClean="0"/>
              <a:t>giai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, </a:t>
            </a:r>
            <a:r>
              <a:rPr lang="en-US" dirty="0" err="1" smtClean="0"/>
              <a:t>uy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, </a:t>
            </a:r>
            <a:r>
              <a:rPr lang="en-US" dirty="0" err="1" smtClean="0"/>
              <a:t>v.v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AutoShape 4" descr="http://xmedia.nguoiduatin.vn/169/2014/9/16/hoi-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777" y="2481457"/>
            <a:ext cx="5427988" cy="303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Ngày</a:t>
            </a:r>
            <a:r>
              <a:rPr lang="en-US" dirty="0" smtClean="0"/>
              <a:t> nay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8234" y="1690688"/>
            <a:ext cx="5355566" cy="4351338"/>
          </a:xfrm>
        </p:spPr>
        <p:txBody>
          <a:bodyPr/>
          <a:lstStyle/>
          <a:p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hưởng</a:t>
            </a:r>
            <a:r>
              <a:rPr lang="en-US" dirty="0" smtClean="0"/>
              <a:t> </a:t>
            </a:r>
            <a:r>
              <a:rPr lang="en-US" dirty="0" err="1" smtClean="0"/>
              <a:t>xấu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dirty="0" err="1" smtClean="0"/>
              <a:t>bì</a:t>
            </a:r>
            <a:r>
              <a:rPr lang="en-US" dirty="0" smtClean="0"/>
              <a:t>: so </a:t>
            </a:r>
            <a:r>
              <a:rPr lang="en-US" dirty="0" err="1" smtClean="0"/>
              <a:t>sánh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so </a:t>
            </a:r>
            <a:r>
              <a:rPr lang="en-US" dirty="0" err="1" smtClean="0"/>
              <a:t>sánh</a:t>
            </a:r>
            <a:r>
              <a:rPr lang="en-US" dirty="0" smtClean="0"/>
              <a:t> ý </a:t>
            </a:r>
            <a:r>
              <a:rPr lang="en-US" dirty="0" err="1" smtClean="0"/>
              <a:t>nghĩa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Thói</a:t>
            </a:r>
            <a:r>
              <a:rPr lang="en-US" dirty="0" smtClean="0"/>
              <a:t> </a:t>
            </a:r>
            <a:r>
              <a:rPr lang="en-US" dirty="0" err="1" smtClean="0"/>
              <a:t>quen</a:t>
            </a:r>
            <a:r>
              <a:rPr lang="en-US" dirty="0" smtClean="0"/>
              <a:t> “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vặt</a:t>
            </a:r>
            <a:r>
              <a:rPr lang="en-US" dirty="0" smtClean="0"/>
              <a:t>”: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bố</a:t>
            </a:r>
            <a:r>
              <a:rPr lang="en-US" dirty="0" smtClean="0"/>
              <a:t> </a:t>
            </a:r>
            <a:r>
              <a:rPr lang="en-US" dirty="0" err="1" smtClean="0"/>
              <a:t>mẹ</a:t>
            </a:r>
            <a:r>
              <a:rPr lang="en-US" dirty="0" smtClean="0"/>
              <a:t> </a:t>
            </a:r>
            <a:r>
              <a:rPr lang="en-US" dirty="0" err="1" smtClean="0"/>
              <a:t>chúc</a:t>
            </a:r>
            <a:r>
              <a:rPr lang="en-US" dirty="0" smtClean="0"/>
              <a:t> </a:t>
            </a:r>
            <a:r>
              <a:rPr lang="en-US" dirty="0" err="1" smtClean="0"/>
              <a:t>Tết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trực</a:t>
            </a:r>
            <a:r>
              <a:rPr lang="en-US" dirty="0" smtClean="0"/>
              <a:t>” </a:t>
            </a:r>
            <a:r>
              <a:rPr lang="en-US" dirty="0" err="1" smtClean="0"/>
              <a:t>nhà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Đòi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mừng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Xé</a:t>
            </a:r>
            <a:r>
              <a:rPr lang="en-US" dirty="0" smtClean="0"/>
              <a:t> </a:t>
            </a:r>
            <a:r>
              <a:rPr lang="en-US" dirty="0" err="1" smtClean="0"/>
              <a:t>toạc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xì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chê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/</a:t>
            </a:r>
            <a:r>
              <a:rPr lang="en-US" dirty="0" err="1" smtClean="0"/>
              <a:t>nhiều</a:t>
            </a:r>
            <a:r>
              <a:rPr lang="en-US" dirty="0" smtClean="0"/>
              <a:t>, so </a:t>
            </a:r>
            <a:r>
              <a:rPr lang="en-US" dirty="0" err="1" smtClean="0"/>
              <a:t>bì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v.v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5122" name="Picture 2" descr="http://tongdai360.com/wp-content/uploads/2014/04/ip-phone-hay-anal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39" y="2106523"/>
            <a:ext cx="5804361" cy="351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5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Ngày</a:t>
            </a:r>
            <a:r>
              <a:rPr lang="en-US" dirty="0" smtClean="0"/>
              <a:t> nay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18248"/>
            <a:ext cx="5873152" cy="533975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Gánh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endParaRPr lang="en-US" dirty="0" smtClean="0"/>
          </a:p>
          <a:p>
            <a:pPr lvl="1"/>
            <a:r>
              <a:rPr lang="en-US" sz="2700" dirty="0" err="1" smtClean="0"/>
              <a:t>Với</a:t>
            </a:r>
            <a:r>
              <a:rPr lang="en-US" sz="2700" dirty="0" smtClean="0"/>
              <a:t> </a:t>
            </a:r>
            <a:r>
              <a:rPr lang="en-US" sz="2700" dirty="0" err="1" smtClean="0"/>
              <a:t>đồng</a:t>
            </a:r>
            <a:r>
              <a:rPr lang="en-US" sz="2700" dirty="0" smtClean="0"/>
              <a:t> </a:t>
            </a:r>
            <a:r>
              <a:rPr lang="en-US" sz="2700" dirty="0" err="1" smtClean="0"/>
              <a:t>lương</a:t>
            </a:r>
            <a:r>
              <a:rPr lang="en-US" sz="2700" dirty="0" smtClean="0"/>
              <a:t> </a:t>
            </a:r>
            <a:r>
              <a:rPr lang="en-US" sz="2700" dirty="0" err="1" smtClean="0"/>
              <a:t>ít</a:t>
            </a:r>
            <a:r>
              <a:rPr lang="en-US" sz="2700" dirty="0" smtClean="0"/>
              <a:t> </a:t>
            </a:r>
            <a:r>
              <a:rPr lang="en-US" sz="2700" dirty="0" err="1" smtClean="0"/>
              <a:t>ỏi</a:t>
            </a:r>
            <a:r>
              <a:rPr lang="en-US" sz="2700" dirty="0" smtClean="0"/>
              <a:t>, </a:t>
            </a:r>
            <a:r>
              <a:rPr lang="en-US" sz="2700" dirty="0" err="1" smtClean="0"/>
              <a:t>không</a:t>
            </a:r>
            <a:r>
              <a:rPr lang="en-US" sz="2700" dirty="0" smtClean="0"/>
              <a:t> </a:t>
            </a:r>
            <a:r>
              <a:rPr lang="en-US" sz="2700" dirty="0" err="1" smtClean="0"/>
              <a:t>những</a:t>
            </a:r>
            <a:r>
              <a:rPr lang="en-US" sz="2700" dirty="0" smtClean="0"/>
              <a:t> </a:t>
            </a:r>
            <a:r>
              <a:rPr lang="en-US" sz="2700" dirty="0" err="1" smtClean="0"/>
              <a:t>phải</a:t>
            </a:r>
            <a:r>
              <a:rPr lang="en-US" sz="2700" dirty="0" smtClean="0"/>
              <a:t> </a:t>
            </a:r>
            <a:r>
              <a:rPr lang="en-US" sz="2700" dirty="0" err="1" smtClean="0"/>
              <a:t>sắm</a:t>
            </a:r>
            <a:r>
              <a:rPr lang="en-US" sz="2700" dirty="0" smtClean="0"/>
              <a:t> </a:t>
            </a:r>
            <a:r>
              <a:rPr lang="en-US" sz="2700" dirty="0" err="1" smtClean="0"/>
              <a:t>sửa</a:t>
            </a:r>
            <a:r>
              <a:rPr lang="en-US" sz="2700" dirty="0" smtClean="0"/>
              <a:t> </a:t>
            </a:r>
            <a:r>
              <a:rPr lang="en-US" sz="2700" dirty="0" err="1" smtClean="0"/>
              <a:t>cái</a:t>
            </a:r>
            <a:r>
              <a:rPr lang="en-US" sz="2700" dirty="0" smtClean="0"/>
              <a:t> </a:t>
            </a:r>
            <a:r>
              <a:rPr lang="en-US" sz="2700" dirty="0" err="1" smtClean="0"/>
              <a:t>Tết</a:t>
            </a:r>
            <a:r>
              <a:rPr lang="en-US" sz="2700" dirty="0" smtClean="0"/>
              <a:t> </a:t>
            </a:r>
            <a:r>
              <a:rPr lang="en-US" sz="2700" dirty="0" err="1" smtClean="0"/>
              <a:t>tinh</a:t>
            </a:r>
            <a:r>
              <a:rPr lang="en-US" sz="2700" dirty="0" smtClean="0"/>
              <a:t> </a:t>
            </a:r>
            <a:r>
              <a:rPr lang="en-US" sz="2700" dirty="0" err="1" smtClean="0"/>
              <a:t>tươm</a:t>
            </a:r>
            <a:r>
              <a:rPr lang="en-US" sz="2700" dirty="0" smtClean="0"/>
              <a:t>, </a:t>
            </a:r>
            <a:r>
              <a:rPr lang="en-US" sz="2700" dirty="0" err="1" smtClean="0"/>
              <a:t>mà</a:t>
            </a:r>
            <a:r>
              <a:rPr lang="en-US" sz="2700" dirty="0" smtClean="0"/>
              <a:t> </a:t>
            </a:r>
            <a:r>
              <a:rPr lang="en-US" sz="2700" dirty="0" err="1" smtClean="0"/>
              <a:t>còn</a:t>
            </a:r>
            <a:r>
              <a:rPr lang="en-US" sz="2700" dirty="0" smtClean="0"/>
              <a:t> </a:t>
            </a:r>
            <a:r>
              <a:rPr lang="en-US" sz="2700" dirty="0" err="1" smtClean="0"/>
              <a:t>phải</a:t>
            </a:r>
            <a:r>
              <a:rPr lang="en-US" sz="2700" dirty="0" smtClean="0"/>
              <a:t> </a:t>
            </a:r>
            <a:r>
              <a:rPr lang="en-US" sz="2700" dirty="0" err="1" smtClean="0"/>
              <a:t>chạy</a:t>
            </a:r>
            <a:r>
              <a:rPr lang="en-US" sz="2700" dirty="0" smtClean="0"/>
              <a:t> </a:t>
            </a:r>
            <a:r>
              <a:rPr lang="en-US" sz="2700" dirty="0" err="1" smtClean="0"/>
              <a:t>theo</a:t>
            </a:r>
            <a:r>
              <a:rPr lang="en-US" sz="2700" dirty="0" smtClean="0"/>
              <a:t> </a:t>
            </a:r>
            <a:r>
              <a:rPr lang="en-US" sz="2700" dirty="0" err="1" smtClean="0"/>
              <a:t>xu</a:t>
            </a:r>
            <a:r>
              <a:rPr lang="en-US" sz="2700" dirty="0" smtClean="0"/>
              <a:t> </a:t>
            </a:r>
            <a:r>
              <a:rPr lang="en-US" sz="2700" dirty="0" err="1" smtClean="0"/>
              <a:t>hướng</a:t>
            </a:r>
            <a:r>
              <a:rPr lang="en-US" sz="2700" dirty="0" smtClean="0"/>
              <a:t> </a:t>
            </a:r>
            <a:r>
              <a:rPr lang="en-US" sz="2700" dirty="0" err="1" smtClean="0"/>
              <a:t>thương</a:t>
            </a:r>
            <a:r>
              <a:rPr lang="en-US" sz="2700" dirty="0" smtClean="0"/>
              <a:t> </a:t>
            </a:r>
            <a:r>
              <a:rPr lang="en-US" sz="2700" dirty="0" err="1" smtClean="0"/>
              <a:t>mại</a:t>
            </a:r>
            <a:r>
              <a:rPr lang="en-US" sz="2700" dirty="0" smtClean="0"/>
              <a:t> </a:t>
            </a:r>
            <a:r>
              <a:rPr lang="en-US" sz="2700" dirty="0" err="1" smtClean="0"/>
              <a:t>hóa</a:t>
            </a:r>
            <a:r>
              <a:rPr lang="en-US" sz="2700" dirty="0" smtClean="0"/>
              <a:t>.</a:t>
            </a:r>
          </a:p>
          <a:p>
            <a:pPr lvl="1"/>
            <a:r>
              <a:rPr lang="en-US" sz="2700" dirty="0" err="1" smtClean="0"/>
              <a:t>Ngại</a:t>
            </a:r>
            <a:r>
              <a:rPr lang="en-US" sz="2700" dirty="0" smtClean="0"/>
              <a:t> </a:t>
            </a:r>
            <a:r>
              <a:rPr lang="en-US" sz="2700" dirty="0" err="1" smtClean="0"/>
              <a:t>chúc</a:t>
            </a:r>
            <a:r>
              <a:rPr lang="en-US" sz="2700" dirty="0" smtClean="0"/>
              <a:t> </a:t>
            </a:r>
            <a:r>
              <a:rPr lang="en-US" sz="2700" dirty="0" err="1" smtClean="0"/>
              <a:t>tết</a:t>
            </a:r>
            <a:r>
              <a:rPr lang="en-US" sz="2700" dirty="0" smtClean="0"/>
              <a:t>, </a:t>
            </a:r>
            <a:r>
              <a:rPr lang="en-US" sz="2700" dirty="0" err="1" smtClean="0"/>
              <a:t>gặp</a:t>
            </a:r>
            <a:r>
              <a:rPr lang="en-US" sz="2700" dirty="0" smtClean="0"/>
              <a:t> </a:t>
            </a:r>
            <a:r>
              <a:rPr lang="en-US" sz="2700" dirty="0" err="1" smtClean="0"/>
              <a:t>bạn</a:t>
            </a:r>
            <a:r>
              <a:rPr lang="en-US" sz="2700" dirty="0" smtClean="0"/>
              <a:t> </a:t>
            </a:r>
            <a:r>
              <a:rPr lang="en-US" sz="2700" dirty="0" err="1" smtClean="0"/>
              <a:t>bè</a:t>
            </a:r>
            <a:r>
              <a:rPr lang="en-US" sz="2700" dirty="0" smtClean="0"/>
              <a:t> </a:t>
            </a:r>
            <a:r>
              <a:rPr lang="en-US" sz="2700" dirty="0" err="1" smtClean="0"/>
              <a:t>phần</a:t>
            </a:r>
            <a:r>
              <a:rPr lang="en-US" sz="2700" dirty="0" smtClean="0"/>
              <a:t> </a:t>
            </a:r>
            <a:r>
              <a:rPr lang="en-US" sz="2700" dirty="0" err="1" smtClean="0"/>
              <a:t>vì</a:t>
            </a:r>
            <a:r>
              <a:rPr lang="en-US" sz="2700" dirty="0" smtClean="0"/>
              <a:t> </a:t>
            </a:r>
            <a:r>
              <a:rPr lang="en-US" sz="2700" dirty="0" err="1" smtClean="0"/>
              <a:t>sợ</a:t>
            </a:r>
            <a:r>
              <a:rPr lang="en-US" sz="2700" dirty="0" smtClean="0"/>
              <a:t> </a:t>
            </a:r>
            <a:r>
              <a:rPr lang="en-US" sz="2700" dirty="0" err="1" smtClean="0"/>
              <a:t>về</a:t>
            </a:r>
            <a:r>
              <a:rPr lang="en-US" sz="2700" dirty="0" smtClean="0"/>
              <a:t> </a:t>
            </a:r>
            <a:r>
              <a:rPr lang="en-US" sz="2700" dirty="0" err="1" smtClean="0"/>
              <a:t>thiệt</a:t>
            </a:r>
            <a:r>
              <a:rPr lang="en-US" sz="2700" dirty="0" smtClean="0"/>
              <a:t> </a:t>
            </a:r>
            <a:r>
              <a:rPr lang="en-US" sz="2700" dirty="0" err="1" smtClean="0"/>
              <a:t>hại</a:t>
            </a:r>
            <a:r>
              <a:rPr lang="en-US" sz="2700" dirty="0" smtClean="0"/>
              <a:t> </a:t>
            </a:r>
            <a:r>
              <a:rPr lang="en-US" sz="2700" dirty="0" err="1" smtClean="0"/>
              <a:t>tài</a:t>
            </a:r>
            <a:r>
              <a:rPr lang="en-US" sz="2700" dirty="0" smtClean="0"/>
              <a:t> </a:t>
            </a:r>
            <a:r>
              <a:rPr lang="en-US" sz="2700" dirty="0" err="1" smtClean="0"/>
              <a:t>chính</a:t>
            </a:r>
            <a:r>
              <a:rPr lang="en-US" sz="2700" dirty="0" smtClean="0"/>
              <a:t>, </a:t>
            </a:r>
            <a:r>
              <a:rPr lang="en-US" sz="2700" dirty="0" err="1" smtClean="0"/>
              <a:t>phần</a:t>
            </a:r>
            <a:r>
              <a:rPr lang="en-US" sz="2700" dirty="0" smtClean="0"/>
              <a:t> </a:t>
            </a:r>
            <a:r>
              <a:rPr lang="en-US" sz="2700" dirty="0" err="1" smtClean="0"/>
              <a:t>vì</a:t>
            </a:r>
            <a:r>
              <a:rPr lang="en-US" sz="2700" dirty="0" smtClean="0"/>
              <a:t> </a:t>
            </a:r>
            <a:r>
              <a:rPr lang="en-US" sz="2700" dirty="0" err="1" smtClean="0"/>
              <a:t>sợ</a:t>
            </a:r>
            <a:r>
              <a:rPr lang="en-US" sz="2700" dirty="0" smtClean="0"/>
              <a:t> </a:t>
            </a:r>
            <a:r>
              <a:rPr lang="en-US" sz="2700" dirty="0" err="1" smtClean="0"/>
              <a:t>không</a:t>
            </a:r>
            <a:r>
              <a:rPr lang="en-US" sz="2700" dirty="0" smtClean="0"/>
              <a:t> </a:t>
            </a:r>
            <a:r>
              <a:rPr lang="en-US" sz="2700" dirty="0" err="1" smtClean="0"/>
              <a:t>công</a:t>
            </a:r>
            <a:r>
              <a:rPr lang="en-US" sz="2700" dirty="0" smtClean="0"/>
              <a:t> </a:t>
            </a:r>
            <a:r>
              <a:rPr lang="en-US" sz="2700" dirty="0" err="1" smtClean="0"/>
              <a:t>bằng</a:t>
            </a:r>
            <a:r>
              <a:rPr lang="en-US" sz="2700" dirty="0" smtClean="0"/>
              <a:t> </a:t>
            </a:r>
            <a:r>
              <a:rPr lang="en-US" sz="2700" dirty="0" err="1" smtClean="0"/>
              <a:t>trong</a:t>
            </a:r>
            <a:r>
              <a:rPr lang="en-US" sz="2700" dirty="0" smtClean="0"/>
              <a:t> </a:t>
            </a:r>
            <a:r>
              <a:rPr lang="en-US" sz="2700" dirty="0" err="1" smtClean="0"/>
              <a:t>việc</a:t>
            </a:r>
            <a:r>
              <a:rPr lang="en-US" sz="2700" dirty="0" smtClean="0"/>
              <a:t> </a:t>
            </a:r>
            <a:r>
              <a:rPr lang="en-US" sz="2700" dirty="0" err="1" smtClean="0"/>
              <a:t>lì</a:t>
            </a:r>
            <a:r>
              <a:rPr lang="en-US" sz="2700" dirty="0" smtClean="0"/>
              <a:t> </a:t>
            </a:r>
            <a:r>
              <a:rPr lang="en-US" sz="2700" dirty="0" err="1" smtClean="0"/>
              <a:t>xì</a:t>
            </a:r>
            <a:r>
              <a:rPr lang="en-US" sz="2700" dirty="0" smtClean="0"/>
              <a:t>, </a:t>
            </a:r>
            <a:r>
              <a:rPr lang="en-US" sz="2700" dirty="0" err="1" smtClean="0"/>
              <a:t>vì</a:t>
            </a:r>
            <a:r>
              <a:rPr lang="en-US" sz="2700" dirty="0" smtClean="0"/>
              <a:t> </a:t>
            </a:r>
            <a:r>
              <a:rPr lang="en-US" sz="2700" dirty="0" err="1" smtClean="0"/>
              <a:t>nhà</a:t>
            </a:r>
            <a:r>
              <a:rPr lang="en-US" sz="2700" dirty="0" smtClean="0"/>
              <a:t> </a:t>
            </a:r>
            <a:r>
              <a:rPr lang="en-US" sz="2700" dirty="0" err="1" smtClean="0"/>
              <a:t>này</a:t>
            </a:r>
            <a:r>
              <a:rPr lang="en-US" sz="2700" dirty="0" smtClean="0"/>
              <a:t> </a:t>
            </a:r>
            <a:r>
              <a:rPr lang="en-US" sz="2700" dirty="0" err="1" smtClean="0"/>
              <a:t>có</a:t>
            </a:r>
            <a:r>
              <a:rPr lang="en-US" sz="2700" dirty="0" smtClean="0"/>
              <a:t> </a:t>
            </a:r>
            <a:r>
              <a:rPr lang="en-US" sz="2700" dirty="0" err="1" smtClean="0"/>
              <a:t>thể</a:t>
            </a:r>
            <a:r>
              <a:rPr lang="en-US" sz="2700" dirty="0" smtClean="0"/>
              <a:t> </a:t>
            </a:r>
            <a:r>
              <a:rPr lang="en-US" sz="2700" dirty="0" err="1" smtClean="0"/>
              <a:t>có</a:t>
            </a:r>
            <a:r>
              <a:rPr lang="en-US" sz="2700" dirty="0" smtClean="0"/>
              <a:t> </a:t>
            </a:r>
            <a:r>
              <a:rPr lang="en-US" sz="2700" dirty="0" err="1" smtClean="0"/>
              <a:t>đông</a:t>
            </a:r>
            <a:r>
              <a:rPr lang="en-US" sz="2700" dirty="0" smtClean="0"/>
              <a:t> con, </a:t>
            </a:r>
            <a:r>
              <a:rPr lang="en-US" sz="2700" dirty="0" err="1" smtClean="0"/>
              <a:t>nhưng</a:t>
            </a:r>
            <a:r>
              <a:rPr lang="en-US" sz="2700" dirty="0" smtClean="0"/>
              <a:t> </a:t>
            </a:r>
            <a:r>
              <a:rPr lang="en-US" sz="2700" dirty="0" err="1" smtClean="0"/>
              <a:t>nhà</a:t>
            </a:r>
            <a:r>
              <a:rPr lang="en-US" sz="2700" dirty="0" smtClean="0"/>
              <a:t> </a:t>
            </a:r>
            <a:r>
              <a:rPr lang="en-US" sz="2700" dirty="0" err="1" smtClean="0"/>
              <a:t>kia</a:t>
            </a:r>
            <a:r>
              <a:rPr lang="en-US" sz="2700" dirty="0" smtClean="0"/>
              <a:t> </a:t>
            </a:r>
            <a:r>
              <a:rPr lang="en-US" sz="2700" dirty="0" err="1" smtClean="0"/>
              <a:t>chỉ</a:t>
            </a:r>
            <a:r>
              <a:rPr lang="en-US" sz="2700" dirty="0" smtClean="0"/>
              <a:t> </a:t>
            </a:r>
            <a:r>
              <a:rPr lang="en-US" sz="2700" dirty="0" err="1" smtClean="0"/>
              <a:t>có</a:t>
            </a:r>
            <a:r>
              <a:rPr lang="en-US" sz="2700" dirty="0" smtClean="0"/>
              <a:t> </a:t>
            </a:r>
            <a:r>
              <a:rPr lang="en-US" sz="2700" dirty="0" err="1" smtClean="0"/>
              <a:t>một</a:t>
            </a:r>
            <a:r>
              <a:rPr lang="en-US" sz="2700" dirty="0" smtClean="0"/>
              <a:t> </a:t>
            </a:r>
            <a:r>
              <a:rPr lang="en-US" sz="2700" dirty="0" err="1" smtClean="0"/>
              <a:t>người</a:t>
            </a:r>
            <a:r>
              <a:rPr lang="en-US" sz="2700" dirty="0" smtClean="0"/>
              <a:t> con. </a:t>
            </a:r>
          </a:p>
          <a:p>
            <a:pPr marL="457200" lvl="1" indent="0">
              <a:buNone/>
            </a:pPr>
            <a:r>
              <a:rPr lang="en-US" sz="2700" dirty="0" smtClean="0"/>
              <a:t>-&gt; </a:t>
            </a:r>
            <a:r>
              <a:rPr lang="en-US" sz="2700" dirty="0" err="1" smtClean="0"/>
              <a:t>Mất</a:t>
            </a:r>
            <a:r>
              <a:rPr lang="en-US" sz="2700" dirty="0" smtClean="0"/>
              <a:t> </a:t>
            </a:r>
            <a:r>
              <a:rPr lang="en-US" sz="2700" dirty="0" err="1" smtClean="0"/>
              <a:t>đi</a:t>
            </a:r>
            <a:r>
              <a:rPr lang="en-US" sz="2700" dirty="0" smtClean="0"/>
              <a:t> </a:t>
            </a:r>
            <a:r>
              <a:rPr lang="en-US" sz="2700" dirty="0" err="1" smtClean="0"/>
              <a:t>sự</a:t>
            </a:r>
            <a:r>
              <a:rPr lang="en-US" sz="2700" dirty="0" smtClean="0"/>
              <a:t> </a:t>
            </a:r>
            <a:r>
              <a:rPr lang="en-US" sz="2700" dirty="0" err="1" smtClean="0"/>
              <a:t>vui</a:t>
            </a:r>
            <a:r>
              <a:rPr lang="en-US" sz="2700" dirty="0" smtClean="0"/>
              <a:t> </a:t>
            </a:r>
            <a:r>
              <a:rPr lang="en-US" sz="2700" dirty="0" err="1" smtClean="0"/>
              <a:t>vẻ</a:t>
            </a:r>
            <a:endParaRPr lang="en-US" sz="2700" dirty="0"/>
          </a:p>
          <a:p>
            <a:pPr marL="457200" lvl="1" indent="0">
              <a:buNone/>
            </a:pPr>
            <a:r>
              <a:rPr lang="en-US" sz="2700" dirty="0" smtClean="0"/>
              <a:t>-&gt; </a:t>
            </a:r>
            <a:r>
              <a:rPr lang="en-US" sz="2700" dirty="0" err="1" smtClean="0"/>
              <a:t>Mất</a:t>
            </a:r>
            <a:r>
              <a:rPr lang="en-US" sz="2700" dirty="0" smtClean="0"/>
              <a:t> </a:t>
            </a:r>
            <a:r>
              <a:rPr lang="en-US" sz="2700" dirty="0" err="1" smtClean="0"/>
              <a:t>đi</a:t>
            </a:r>
            <a:r>
              <a:rPr lang="en-US" sz="2700" dirty="0" smtClean="0"/>
              <a:t> </a:t>
            </a:r>
            <a:r>
              <a:rPr lang="en-US" sz="2700" dirty="0" err="1" smtClean="0"/>
              <a:t>quan</a:t>
            </a:r>
            <a:r>
              <a:rPr lang="en-US" sz="2700" dirty="0" smtClean="0"/>
              <a:t> </a:t>
            </a:r>
            <a:r>
              <a:rPr lang="en-US" sz="2700" dirty="0" err="1" smtClean="0"/>
              <a:t>hệ</a:t>
            </a:r>
            <a:r>
              <a:rPr lang="en-US" sz="2700" dirty="0" smtClean="0"/>
              <a:t> </a:t>
            </a:r>
            <a:r>
              <a:rPr lang="en-US" sz="2700" dirty="0" err="1" smtClean="0"/>
              <a:t>giữa</a:t>
            </a:r>
            <a:r>
              <a:rPr lang="en-US" sz="2700" dirty="0" smtClean="0"/>
              <a:t> </a:t>
            </a:r>
            <a:r>
              <a:rPr lang="en-US" sz="2700" dirty="0" err="1" smtClean="0"/>
              <a:t>người</a:t>
            </a:r>
            <a:r>
              <a:rPr lang="en-US" sz="2700" dirty="0" smtClean="0"/>
              <a:t> </a:t>
            </a:r>
            <a:r>
              <a:rPr lang="en-US" sz="2700" dirty="0" err="1" smtClean="0"/>
              <a:t>với</a:t>
            </a:r>
            <a:r>
              <a:rPr lang="en-US" sz="2700" dirty="0" smtClean="0"/>
              <a:t> </a:t>
            </a:r>
            <a:r>
              <a:rPr lang="en-US" sz="2700" dirty="0" err="1" smtClean="0"/>
              <a:t>người</a:t>
            </a:r>
            <a:endParaRPr lang="en-US" sz="2700" dirty="0" smtClean="0"/>
          </a:p>
          <a:p>
            <a:pPr marL="457200" lvl="1" indent="0">
              <a:buNone/>
            </a:pPr>
            <a:r>
              <a:rPr lang="en-US" sz="2700" dirty="0" smtClean="0"/>
              <a:t>-&gt; </a:t>
            </a:r>
            <a:r>
              <a:rPr lang="en-US" sz="2700" dirty="0" err="1" smtClean="0"/>
              <a:t>Tạo</a:t>
            </a:r>
            <a:r>
              <a:rPr lang="en-US" sz="2700" dirty="0" smtClean="0"/>
              <a:t> </a:t>
            </a:r>
            <a:r>
              <a:rPr lang="en-US" sz="2700" dirty="0" err="1" smtClean="0"/>
              <a:t>nên</a:t>
            </a:r>
            <a:r>
              <a:rPr lang="en-US" sz="2700" dirty="0" smtClean="0"/>
              <a:t> </a:t>
            </a:r>
            <a:r>
              <a:rPr lang="en-US" sz="2700" dirty="0" err="1" smtClean="0"/>
              <a:t>những</a:t>
            </a:r>
            <a:r>
              <a:rPr lang="en-US" sz="2700" dirty="0" smtClean="0"/>
              <a:t> con </a:t>
            </a:r>
            <a:r>
              <a:rPr lang="en-US" sz="2700" dirty="0" err="1" smtClean="0"/>
              <a:t>người</a:t>
            </a:r>
            <a:r>
              <a:rPr lang="en-US" sz="2700" dirty="0" smtClean="0"/>
              <a:t> </a:t>
            </a:r>
            <a:r>
              <a:rPr lang="en-US" sz="2700" dirty="0" err="1" smtClean="0"/>
              <a:t>thực</a:t>
            </a:r>
            <a:r>
              <a:rPr lang="en-US" sz="2700" dirty="0" smtClean="0"/>
              <a:t> </a:t>
            </a:r>
            <a:r>
              <a:rPr lang="en-US" sz="2700" dirty="0" err="1" smtClean="0"/>
              <a:t>dụng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4" name="AutoShape 4" descr="http://xmedia.nguoiduatin.vn/169/2014/9/16/hoi-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http://2.bp.blogspot.com/_TdOJayS8eIM/TH-6MxhtrzI/AAAAAAAACc0/s1gYHaIFfKY/s1600/deb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85" y="710182"/>
            <a:ext cx="4762500" cy="566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xì</a:t>
            </a:r>
            <a:r>
              <a:rPr lang="en-US" dirty="0" smtClean="0"/>
              <a:t>: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đỡ</a:t>
            </a:r>
            <a:r>
              <a:rPr lang="en-US" dirty="0" smtClean="0"/>
              <a:t> </a:t>
            </a:r>
            <a:r>
              <a:rPr lang="en-US" dirty="0" err="1" smtClean="0"/>
              <a:t>cộng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738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Lì xì: xưa và nay</vt:lpstr>
      <vt:lpstr>Nguồn gốc</vt:lpstr>
      <vt:lpstr>Ngày xưa</vt:lpstr>
      <vt:lpstr>Ngày xưa</vt:lpstr>
      <vt:lpstr>Ngày xưa</vt:lpstr>
      <vt:lpstr>Ngày nay</vt:lpstr>
      <vt:lpstr>Ngày nay</vt:lpstr>
      <vt:lpstr>Ngày nay</vt:lpstr>
      <vt:lpstr>Lì xì: giúp đỡ cộng đồng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Lì xì: xưa và nay</dc:title>
  <dc:creator>THIENAN</dc:creator>
  <cp:lastModifiedBy>THIENAN</cp:lastModifiedBy>
  <cp:revision>7</cp:revision>
  <dcterms:created xsi:type="dcterms:W3CDTF">2015-01-19T15:49:21Z</dcterms:created>
  <dcterms:modified xsi:type="dcterms:W3CDTF">2015-01-19T16:45:53Z</dcterms:modified>
</cp:coreProperties>
</file>